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74" r:id="rId4"/>
    <p:sldId id="260" r:id="rId5"/>
    <p:sldId id="261" r:id="rId6"/>
    <p:sldId id="271" r:id="rId7"/>
    <p:sldId id="272" r:id="rId8"/>
    <p:sldId id="273" r:id="rId9"/>
    <p:sldId id="275" r:id="rId10"/>
    <p:sldId id="276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576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0305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1270000" y="7104590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 1.10 Release Party</a:t>
            </a:r>
            <a:endParaRPr dirty="0"/>
          </a:p>
        </p:txBody>
      </p:sp>
      <p:pic>
        <p:nvPicPr>
          <p:cNvPr id="3" name="Picture Placeholder 2" descr="gophers5th (1)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r="2013"/>
          <a:stretch>
            <a:fillRect/>
          </a:stretch>
        </p:blipFill>
        <p:spPr>
          <a:xfrm>
            <a:off x="2464039" y="113938"/>
            <a:ext cx="8064625" cy="4880669"/>
          </a:xfrm>
        </p:spPr>
      </p:pic>
      <p:sp>
        <p:nvSpPr>
          <p:cNvPr id="7" name="Shape 121"/>
          <p:cNvSpPr/>
          <p:nvPr/>
        </p:nvSpPr>
        <p:spPr>
          <a:xfrm>
            <a:off x="398094" y="8352685"/>
            <a:ext cx="11400476" cy="107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100"/>
            </a:pPr>
            <a:r>
              <a:rPr dirty="0"/>
              <a:t>Guillaume J. Charmes </a:t>
            </a:r>
            <a:r>
              <a:rPr lang="mr-IN" dirty="0" smtClean="0"/>
              <a:t>–</a:t>
            </a:r>
            <a:r>
              <a:rPr dirty="0" smtClean="0"/>
              <a:t> </a:t>
            </a:r>
            <a:r>
              <a:rPr lang="en-US" dirty="0" smtClean="0"/>
              <a:t>Magic Leap</a:t>
            </a:r>
            <a:endParaRPr dirty="0"/>
          </a:p>
          <a:p>
            <a:pPr algn="l">
              <a:defRPr sz="2100"/>
            </a:pPr>
            <a:r>
              <a:rPr dirty="0"/>
              <a:t>Twitter @charme_g</a:t>
            </a:r>
          </a:p>
          <a:p>
            <a:pPr algn="l">
              <a:defRPr sz="2100"/>
            </a:pPr>
            <a:r>
              <a:rPr dirty="0"/>
              <a:t>Github: @creack</a:t>
            </a:r>
          </a:p>
        </p:txBody>
      </p:sp>
      <p:sp>
        <p:nvSpPr>
          <p:cNvPr id="9" name="Shape 119"/>
          <p:cNvSpPr txBox="1">
            <a:spLocks/>
          </p:cNvSpPr>
          <p:nvPr/>
        </p:nvSpPr>
        <p:spPr>
          <a:xfrm>
            <a:off x="1270000" y="3290848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Go Miami/FLL</a:t>
            </a:r>
            <a:endParaRPr lang="en-US" dirty="0"/>
          </a:p>
        </p:txBody>
      </p:sp>
      <p:sp>
        <p:nvSpPr>
          <p:cNvPr id="10" name="Shape 120"/>
          <p:cNvSpPr txBox="1">
            <a:spLocks/>
          </p:cNvSpPr>
          <p:nvPr/>
        </p:nvSpPr>
        <p:spPr>
          <a:xfrm>
            <a:off x="1270000" y="653944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2400" dirty="0" smtClean="0"/>
              <a:t>March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, 2018</a:t>
            </a:r>
            <a:endParaRPr lang="en-US" sz="2400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8-03-01 at 4.2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86" y="6378687"/>
            <a:ext cx="5748414" cy="3046086"/>
          </a:xfrm>
          <a:prstGeom prst="rect">
            <a:avLst/>
          </a:prstGeom>
        </p:spPr>
      </p:pic>
      <p:sp>
        <p:nvSpPr>
          <p:cNvPr id="147" name="Shape 147"/>
          <p:cNvSpPr/>
          <p:nvPr/>
        </p:nvSpPr>
        <p:spPr>
          <a:xfrm>
            <a:off x="952500" y="2825750"/>
            <a:ext cx="6466186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/>
            </a:pPr>
            <a:endParaRPr dirty="0"/>
          </a:p>
        </p:txBody>
      </p:sp>
      <p:sp>
        <p:nvSpPr>
          <p:cNvPr id="8" name="Shape 121"/>
          <p:cNvSpPr/>
          <p:nvPr/>
        </p:nvSpPr>
        <p:spPr>
          <a:xfrm>
            <a:off x="398094" y="8352685"/>
            <a:ext cx="11400476" cy="107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100"/>
            </a:pPr>
            <a:r>
              <a:rPr dirty="0"/>
              <a:t>Guillaume J. Charmes </a:t>
            </a:r>
            <a:r>
              <a:rPr lang="mr-IN" dirty="0" smtClean="0"/>
              <a:t>–</a:t>
            </a:r>
            <a:r>
              <a:rPr dirty="0" smtClean="0"/>
              <a:t> </a:t>
            </a:r>
            <a:r>
              <a:rPr lang="en-US" dirty="0" smtClean="0"/>
              <a:t>Magic Leap</a:t>
            </a:r>
            <a:endParaRPr dirty="0"/>
          </a:p>
          <a:p>
            <a:pPr algn="l">
              <a:defRPr sz="2100"/>
            </a:pPr>
            <a:r>
              <a:rPr dirty="0"/>
              <a:t>Twitter @charme_g</a:t>
            </a:r>
          </a:p>
          <a:p>
            <a:pPr algn="l">
              <a:defRPr sz="2100"/>
            </a:pPr>
            <a:r>
              <a:rPr dirty="0"/>
              <a:t>Github: @creack</a:t>
            </a:r>
          </a:p>
        </p:txBody>
      </p:sp>
      <p:pic>
        <p:nvPicPr>
          <p:cNvPr id="4" name="Picture 3" descr="Screen Shot 2018-03-01 at 4.2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97" y="5135427"/>
            <a:ext cx="2075575" cy="4342171"/>
          </a:xfrm>
          <a:prstGeom prst="rect">
            <a:avLst/>
          </a:prstGeom>
        </p:spPr>
      </p:pic>
      <p:pic>
        <p:nvPicPr>
          <p:cNvPr id="5" name="Picture 4" descr="Screen Shot 2018-03-01 at 4.22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6" y="-23088"/>
            <a:ext cx="4271376" cy="4126439"/>
          </a:xfrm>
          <a:prstGeom prst="rect">
            <a:avLst/>
          </a:prstGeom>
        </p:spPr>
      </p:pic>
      <p:pic>
        <p:nvPicPr>
          <p:cNvPr id="6" name="Picture 5" descr="Screen Shot 2018-03-01 at 4.23.0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11" y="237722"/>
            <a:ext cx="5839375" cy="5670550"/>
          </a:xfrm>
          <a:prstGeom prst="rect">
            <a:avLst/>
          </a:prstGeom>
        </p:spPr>
      </p:pic>
      <p:pic>
        <p:nvPicPr>
          <p:cNvPr id="10" name="Picture 9" descr="Screen Shot 2018-03-01 at 4.23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6" y="5141890"/>
            <a:ext cx="3987015" cy="3297638"/>
          </a:xfrm>
          <a:prstGeom prst="rect">
            <a:avLst/>
          </a:prstGeom>
        </p:spPr>
      </p:pic>
      <p:sp>
        <p:nvSpPr>
          <p:cNvPr id="7" name="Shape 127"/>
          <p:cNvSpPr txBox="1">
            <a:spLocks/>
          </p:cNvSpPr>
          <p:nvPr/>
        </p:nvSpPr>
        <p:spPr>
          <a:xfrm>
            <a:off x="2617886" y="63500"/>
            <a:ext cx="7769028" cy="114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Go 1.10 Release Party</a:t>
            </a:r>
            <a:endParaRPr lang="en-US" dirty="0"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3378200" y="1403350"/>
            <a:ext cx="5334000" cy="7358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Announcements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1031610" y="3955617"/>
            <a:ext cx="6248063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 smtClean="0"/>
              <a:t>We are hiring!</a:t>
            </a:r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2800" dirty="0" smtClean="0"/>
              <a:t>Come work </a:t>
            </a:r>
            <a:r>
              <a:rPr lang="en-US" sz="2800" dirty="0" smtClean="0"/>
              <a:t>with </a:t>
            </a:r>
            <a:r>
              <a:rPr lang="en-US" sz="2800" dirty="0" err="1" smtClean="0"/>
              <a:t>Golang</a:t>
            </a:r>
            <a:r>
              <a:rPr lang="en-US" sz="2800" dirty="0" smtClean="0"/>
              <a:t> for </a:t>
            </a:r>
            <a:r>
              <a:rPr lang="en-US" sz="2800" dirty="0" err="1" smtClean="0"/>
              <a:t>Magicleap</a:t>
            </a:r>
            <a:endParaRPr lang="en-US" sz="2800" dirty="0" smtClean="0"/>
          </a:p>
          <a:p>
            <a:pPr marR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gcharmes@magicleap.com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2047032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xfrm>
            <a:off x="3378200" y="1403350"/>
            <a:ext cx="5334000" cy="73580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About the </a:t>
            </a:r>
            <a:r>
              <a:rPr lang="en-US" dirty="0" err="1" smtClean="0"/>
              <a:t>meetup</a:t>
            </a:r>
            <a:endParaRPr dirty="0"/>
          </a:p>
        </p:txBody>
      </p:sp>
      <p:sp>
        <p:nvSpPr>
          <p:cNvPr id="135" name="Shape 135"/>
          <p:cNvSpPr/>
          <p:nvPr/>
        </p:nvSpPr>
        <p:spPr>
          <a:xfrm>
            <a:off x="939800" y="2520950"/>
            <a:ext cx="7873405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New management</a:t>
            </a:r>
          </a:p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Schedule</a:t>
            </a:r>
          </a:p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Upcoming talks</a:t>
            </a:r>
          </a:p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Code Reviews</a:t>
            </a:r>
          </a:p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CFP</a:t>
            </a:r>
          </a:p>
          <a:p>
            <a:pPr algn="l">
              <a:defRPr sz="3200"/>
            </a:pPr>
            <a:endParaRPr lang="en-US" dirty="0" smtClean="0"/>
          </a:p>
        </p:txBody>
      </p:sp>
      <p:sp>
        <p:nvSpPr>
          <p:cNvPr id="7" name="Shape 127"/>
          <p:cNvSpPr txBox="1">
            <a:spLocks/>
          </p:cNvSpPr>
          <p:nvPr/>
        </p:nvSpPr>
        <p:spPr>
          <a:xfrm>
            <a:off x="2617886" y="63500"/>
            <a:ext cx="7769028" cy="114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mtClean="0"/>
              <a:t>Go 1.10 Release Party</a:t>
            </a:r>
            <a:endParaRPr lang="en-US" dirty="0"/>
          </a:p>
        </p:txBody>
      </p:sp>
      <p:pic>
        <p:nvPicPr>
          <p:cNvPr id="3" name="Picture 2" descr="highres_28224391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56" y="2864793"/>
            <a:ext cx="6624558" cy="440834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xfrm>
            <a:off x="3378200" y="1403350"/>
            <a:ext cx="5334000" cy="735807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Wh</a:t>
            </a:r>
            <a:r>
              <a:rPr lang="en-US" dirty="0" smtClean="0"/>
              <a:t>at’s new</a:t>
            </a:r>
            <a:r>
              <a:rPr dirty="0" smtClean="0"/>
              <a:t>?</a:t>
            </a:r>
            <a:endParaRPr dirty="0"/>
          </a:p>
        </p:txBody>
      </p:sp>
      <p:sp>
        <p:nvSpPr>
          <p:cNvPr id="135" name="Shape 135"/>
          <p:cNvSpPr/>
          <p:nvPr/>
        </p:nvSpPr>
        <p:spPr>
          <a:xfrm>
            <a:off x="939800" y="2520950"/>
            <a:ext cx="7873405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Strings builder</a:t>
            </a:r>
          </a:p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Package cache management</a:t>
            </a:r>
          </a:p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Test cache</a:t>
            </a:r>
          </a:p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Full blown context</a:t>
            </a:r>
          </a:p>
          <a:p>
            <a:pPr marL="457200" indent="-457200" algn="l">
              <a:buFontTx/>
              <a:buChar char="-"/>
              <a:defRPr sz="3200"/>
            </a:pPr>
            <a:r>
              <a:rPr lang="en-US" dirty="0" smtClean="0"/>
              <a:t>And many more!</a:t>
            </a:r>
            <a:endParaRPr dirty="0"/>
          </a:p>
        </p:txBody>
      </p:sp>
      <p:pic>
        <p:nvPicPr>
          <p:cNvPr id="136" name="ll0Pmr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7669" y="5635206"/>
            <a:ext cx="8588368" cy="541293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27"/>
          <p:cNvSpPr txBox="1">
            <a:spLocks/>
          </p:cNvSpPr>
          <p:nvPr/>
        </p:nvSpPr>
        <p:spPr>
          <a:xfrm>
            <a:off x="2617886" y="63500"/>
            <a:ext cx="7769028" cy="114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mtClean="0"/>
              <a:t>Go 1.10 Release Party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323359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44500" y="8047210"/>
            <a:ext cx="7390654" cy="15272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dirty="0"/>
              <a:t>https://</a:t>
            </a:r>
            <a:r>
              <a:rPr lang="en-US" dirty="0" err="1"/>
              <a:t>play.golang.org</a:t>
            </a:r>
            <a:r>
              <a:rPr lang="en-US" dirty="0"/>
              <a:t>/p/1vTvsAvFTLT</a:t>
            </a:r>
            <a:endParaRPr dirty="0"/>
          </a:p>
        </p:txBody>
      </p:sp>
      <p:sp>
        <p:nvSpPr>
          <p:cNvPr id="141" name="Shape 141"/>
          <p:cNvSpPr/>
          <p:nvPr/>
        </p:nvSpPr>
        <p:spPr>
          <a:xfrm>
            <a:off x="3378200" y="1403350"/>
            <a:ext cx="5334000" cy="73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3200"/>
            </a:lvl1pPr>
          </a:lstStyle>
          <a:p>
            <a:r>
              <a:rPr lang="en-US" dirty="0" err="1" smtClean="0"/>
              <a:t>Strings.Builder</a:t>
            </a:r>
            <a:endParaRPr dirty="0"/>
          </a:p>
        </p:txBody>
      </p:sp>
      <p:pic>
        <p:nvPicPr>
          <p:cNvPr id="142" name="gopherswrenc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8263" y="2865832"/>
            <a:ext cx="4328699" cy="256219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7"/>
          <p:cNvSpPr>
            <a:spLocks noGrp="1"/>
          </p:cNvSpPr>
          <p:nvPr>
            <p:ph type="title"/>
          </p:nvPr>
        </p:nvSpPr>
        <p:spPr>
          <a:xfrm>
            <a:off x="2617886" y="63500"/>
            <a:ext cx="7769028" cy="1143397"/>
          </a:xfrm>
          <a:prstGeom prst="rect">
            <a:avLst/>
          </a:prstGeom>
        </p:spPr>
        <p:txBody>
          <a:bodyPr/>
          <a:lstStyle>
            <a:lvl1pPr defTabSz="408940">
              <a:defRPr sz="4200"/>
            </a:lvl1pPr>
          </a:lstStyle>
          <a:p>
            <a:r>
              <a:rPr dirty="0"/>
              <a:t>Go </a:t>
            </a:r>
            <a:r>
              <a:rPr lang="en-US" dirty="0" smtClean="0"/>
              <a:t>1.10 Release Party</a:t>
            </a:r>
            <a:endParaRPr dirty="0"/>
          </a:p>
        </p:txBody>
      </p:sp>
      <p:pic>
        <p:nvPicPr>
          <p:cNvPr id="4" name="Picture 3" descr="Screen Shot 2018-03-01 at 3.49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417686"/>
            <a:ext cx="8267700" cy="5461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3378200" y="1403350"/>
            <a:ext cx="5334000" cy="73580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dirty="0" smtClean="0"/>
              <a:t>Package cache management</a:t>
            </a:r>
            <a:endParaRPr dirty="0"/>
          </a:p>
        </p:txBody>
      </p:sp>
      <p:sp>
        <p:nvSpPr>
          <p:cNvPr id="147" name="Shape 147"/>
          <p:cNvSpPr/>
          <p:nvPr/>
        </p:nvSpPr>
        <p:spPr>
          <a:xfrm>
            <a:off x="952500" y="2825750"/>
            <a:ext cx="6466186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/>
            </a:pPr>
            <a:r>
              <a:rPr lang="en-US" dirty="0" smtClean="0"/>
              <a:t>Beware!</a:t>
            </a:r>
          </a:p>
          <a:p>
            <a:pPr algn="l">
              <a:defRPr sz="3200"/>
            </a:pPr>
            <a:endParaRPr lang="en-US" dirty="0"/>
          </a:p>
          <a:p>
            <a:pPr algn="l">
              <a:defRPr sz="3200"/>
            </a:pPr>
            <a:endParaRPr lang="en-US" dirty="0" smtClean="0"/>
          </a:p>
          <a:p>
            <a:pPr algn="l">
              <a:defRPr sz="3200"/>
            </a:pPr>
            <a:endParaRPr lang="en-US" dirty="0"/>
          </a:p>
          <a:p>
            <a:pPr algn="l">
              <a:defRPr sz="3200"/>
            </a:pPr>
            <a:r>
              <a:rPr lang="en-US" dirty="0" smtClean="0"/>
              <a:t>This breaks IDEs (completion) and optimizations.</a:t>
            </a:r>
            <a:endParaRPr dirty="0"/>
          </a:p>
        </p:txBody>
      </p:sp>
      <p:sp>
        <p:nvSpPr>
          <p:cNvPr id="7" name="Shape 127"/>
          <p:cNvSpPr txBox="1">
            <a:spLocks/>
          </p:cNvSpPr>
          <p:nvPr/>
        </p:nvSpPr>
        <p:spPr>
          <a:xfrm>
            <a:off x="2617886" y="63500"/>
            <a:ext cx="7769028" cy="114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mtClean="0"/>
              <a:t>Go 1.10 Release Party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7490" y="3614084"/>
            <a:ext cx="565508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“The </a:t>
            </a:r>
            <a:r>
              <a:rPr lang="en-US" sz="2400" dirty="0"/>
              <a:t>go install command now installs only the packages and commands listed directly on the command line. </a:t>
            </a:r>
            <a:r>
              <a:rPr lang="en-US" sz="2400" dirty="0" smtClean="0"/>
              <a:t>“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485446" y="7331579"/>
            <a:ext cx="65024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blog.charmes.net</a:t>
            </a:r>
            <a:r>
              <a:rPr lang="en-US" sz="2000" dirty="0"/>
              <a:t>/post/glide-</a:t>
            </a:r>
            <a:r>
              <a:rPr lang="en-US" sz="2000" dirty="0" err="1"/>
              <a:t>deps</a:t>
            </a:r>
            <a:r>
              <a:rPr lang="en-US" sz="2000" dirty="0"/>
              <a:t>-cache/</a:t>
            </a:r>
          </a:p>
        </p:txBody>
      </p:sp>
      <p:pic>
        <p:nvPicPr>
          <p:cNvPr id="6" name="Picture 5" descr="Screen Shot 2018-03-01 at 3.54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0706"/>
          <a:stretch/>
        </p:blipFill>
        <p:spPr>
          <a:xfrm>
            <a:off x="7794054" y="2318862"/>
            <a:ext cx="5193792" cy="4991100"/>
          </a:xfrm>
          <a:prstGeom prst="rect">
            <a:avLst/>
          </a:prstGeom>
        </p:spPr>
      </p:pic>
      <p:pic>
        <p:nvPicPr>
          <p:cNvPr id="12" name="AAEAAQAAAAAAAAJCAAAAJDY3YTI1ZmIwLTQ0ZWYtNDM1Yi1hNDJjLWQyMzM2MzQ5OTlmN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500" y="5901239"/>
            <a:ext cx="5120141" cy="366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3378200" y="1403350"/>
            <a:ext cx="5334000" cy="7358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Full blown context</a:t>
            </a:r>
            <a:endParaRPr dirty="0"/>
          </a:p>
        </p:txBody>
      </p:sp>
      <p:sp>
        <p:nvSpPr>
          <p:cNvPr id="147" name="Shape 147"/>
          <p:cNvSpPr/>
          <p:nvPr/>
        </p:nvSpPr>
        <p:spPr>
          <a:xfrm>
            <a:off x="952500" y="2825750"/>
            <a:ext cx="6466186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/>
            </a:pPr>
            <a:endParaRPr dirty="0"/>
          </a:p>
        </p:txBody>
      </p:sp>
      <p:sp>
        <p:nvSpPr>
          <p:cNvPr id="7" name="Shape 127"/>
          <p:cNvSpPr txBox="1">
            <a:spLocks/>
          </p:cNvSpPr>
          <p:nvPr/>
        </p:nvSpPr>
        <p:spPr>
          <a:xfrm>
            <a:off x="2617886" y="63500"/>
            <a:ext cx="7769028" cy="114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mtClean="0"/>
              <a:t>Go 1.10 Release Party</a:t>
            </a:r>
            <a:endParaRPr lang="en-US" dirty="0"/>
          </a:p>
        </p:txBody>
      </p:sp>
      <p:pic>
        <p:nvPicPr>
          <p:cNvPr id="8" name="pho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4128" y="4655056"/>
            <a:ext cx="4318001" cy="431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1107590" y="2857552"/>
            <a:ext cx="8797280" cy="964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2800" dirty="0" smtClean="0"/>
              <a:t>c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ontext package is now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the default</a:t>
            </a:r>
          </a:p>
          <a:p>
            <a:pPr marL="571500" indent="-571500" algn="l">
              <a:buFont typeface="Arial"/>
              <a:buChar char="•"/>
            </a:pPr>
            <a:r>
              <a:rPr lang="en-US" sz="2800" dirty="0"/>
              <a:t>g</a:t>
            </a:r>
            <a:r>
              <a:rPr lang="en-US" sz="2800" baseline="0" dirty="0" smtClean="0"/>
              <a:t>o fix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will rewrite </a:t>
            </a:r>
            <a:r>
              <a:rPr lang="en-US" sz="2800" dirty="0"/>
              <a:t>the old “</a:t>
            </a:r>
            <a:r>
              <a:rPr lang="en-US" sz="2800" dirty="0" err="1"/>
              <a:t>golang.org</a:t>
            </a:r>
            <a:r>
              <a:rPr lang="en-US" sz="2800" dirty="0"/>
              <a:t>/x/net/</a:t>
            </a:r>
            <a:r>
              <a:rPr lang="en-US" sz="2800" dirty="0" smtClean="0"/>
              <a:t>context”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9850359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711200" y="1403350"/>
            <a:ext cx="5334000" cy="7358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Full blown context</a:t>
            </a:r>
            <a:endParaRPr dirty="0"/>
          </a:p>
        </p:txBody>
      </p:sp>
      <p:sp>
        <p:nvSpPr>
          <p:cNvPr id="147" name="Shape 147"/>
          <p:cNvSpPr/>
          <p:nvPr/>
        </p:nvSpPr>
        <p:spPr>
          <a:xfrm>
            <a:off x="952500" y="2825750"/>
            <a:ext cx="6466186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/>
            </a:pPr>
            <a:endParaRPr dirty="0"/>
          </a:p>
        </p:txBody>
      </p:sp>
      <p:sp>
        <p:nvSpPr>
          <p:cNvPr id="7" name="Shape 127"/>
          <p:cNvSpPr txBox="1">
            <a:spLocks/>
          </p:cNvSpPr>
          <p:nvPr/>
        </p:nvSpPr>
        <p:spPr>
          <a:xfrm>
            <a:off x="-171667" y="63500"/>
            <a:ext cx="7769028" cy="114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2500" lnSpcReduction="20000"/>
          </a:bodyPr>
          <a:lstStyle>
            <a:lvl1pPr marL="0" marR="0" indent="0" algn="ctr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dirty="0" smtClean="0"/>
              <a:t>Go 1.10 Release </a:t>
            </a:r>
          </a:p>
          <a:p>
            <a:r>
              <a:rPr lang="en-US" dirty="0" smtClean="0"/>
              <a:t>Party</a:t>
            </a:r>
            <a:endParaRPr lang="en-US" dirty="0"/>
          </a:p>
        </p:txBody>
      </p:sp>
      <p:pic>
        <p:nvPicPr>
          <p:cNvPr id="2" name="Picture 1" descr="Screen Shot 2018-03-01 at 4.00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85" y="110261"/>
            <a:ext cx="6870315" cy="9156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867" y="2948860"/>
            <a:ext cx="5398914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Context is awesome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/>
              </a:rPr>
              <a:t>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3200" dirty="0" smtClean="0"/>
              <a:t>HTTP: Cancel when client 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Disconnects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DB: Interrupt upon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errors</a:t>
            </a:r>
          </a:p>
        </p:txBody>
      </p:sp>
    </p:spTree>
    <p:extLst>
      <p:ext uri="{BB962C8B-B14F-4D97-AF65-F5344CB8AC3E}">
        <p14:creationId xmlns:p14="http://schemas.microsoft.com/office/powerpoint/2010/main" val="2536038352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3378200" y="1403350"/>
            <a:ext cx="5334000" cy="7358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The rest</a:t>
            </a:r>
            <a:endParaRPr dirty="0"/>
          </a:p>
        </p:txBody>
      </p:sp>
      <p:sp>
        <p:nvSpPr>
          <p:cNvPr id="147" name="Shape 147"/>
          <p:cNvSpPr/>
          <p:nvPr/>
        </p:nvSpPr>
        <p:spPr>
          <a:xfrm>
            <a:off x="952500" y="2825750"/>
            <a:ext cx="6466186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/>
            </a:pPr>
            <a:endParaRPr dirty="0"/>
          </a:p>
        </p:txBody>
      </p:sp>
      <p:sp>
        <p:nvSpPr>
          <p:cNvPr id="7" name="Shape 127"/>
          <p:cNvSpPr txBox="1">
            <a:spLocks/>
          </p:cNvSpPr>
          <p:nvPr/>
        </p:nvSpPr>
        <p:spPr>
          <a:xfrm>
            <a:off x="2617886" y="63500"/>
            <a:ext cx="7769028" cy="114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mtClean="0"/>
              <a:t>Go 1.10 Release Party</a:t>
            </a:r>
            <a:endParaRPr lang="en-US" dirty="0"/>
          </a:p>
        </p:txBody>
      </p:sp>
      <p:pic>
        <p:nvPicPr>
          <p:cNvPr id="8" name="pho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4128" y="4655056"/>
            <a:ext cx="4318001" cy="431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1107590" y="1995779"/>
            <a:ext cx="3795911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2800" dirty="0" smtClean="0"/>
              <a:t>Test cache caveats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2800" dirty="0" smtClean="0"/>
              <a:t>GC improvements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2800" dirty="0" smtClean="0"/>
              <a:t>Default GOROOT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2800" dirty="0" smtClean="0"/>
              <a:t>Diagnostics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lang="en-US" sz="2800" dirty="0" smtClean="0"/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99672113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3378200" y="1403350"/>
            <a:ext cx="5334000" cy="7358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dirty="0"/>
          </a:p>
        </p:txBody>
      </p:sp>
      <p:sp>
        <p:nvSpPr>
          <p:cNvPr id="147" name="Shape 147"/>
          <p:cNvSpPr/>
          <p:nvPr/>
        </p:nvSpPr>
        <p:spPr>
          <a:xfrm>
            <a:off x="952500" y="2825750"/>
            <a:ext cx="6466186" cy="410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200"/>
            </a:pPr>
            <a:endParaRPr dirty="0"/>
          </a:p>
        </p:txBody>
      </p:sp>
      <p:sp>
        <p:nvSpPr>
          <p:cNvPr id="7" name="Shape 127"/>
          <p:cNvSpPr txBox="1">
            <a:spLocks/>
          </p:cNvSpPr>
          <p:nvPr/>
        </p:nvSpPr>
        <p:spPr>
          <a:xfrm>
            <a:off x="2617886" y="63500"/>
            <a:ext cx="7769028" cy="114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4089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mtClean="0"/>
              <a:t>Go 1.10 Release Party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07590" y="3072997"/>
            <a:ext cx="42319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2800" dirty="0" smtClean="0"/>
              <a:t>Thank you for coming!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pic>
        <p:nvPicPr>
          <p:cNvPr id="2" name="Picture 1" descr="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77" y="5519986"/>
            <a:ext cx="5275473" cy="2637737"/>
          </a:xfrm>
          <a:prstGeom prst="rect">
            <a:avLst/>
          </a:prstGeom>
        </p:spPr>
      </p:pic>
      <p:pic>
        <p:nvPicPr>
          <p:cNvPr id="3" name="Picture 2" descr="600_445685573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47" y="4572726"/>
            <a:ext cx="6025489" cy="40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72774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235</Words>
  <Application>Microsoft Macintosh PowerPoint</Application>
  <PresentationFormat>Custom</PresentationFormat>
  <Paragraphs>60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White</vt:lpstr>
      <vt:lpstr>PowerPoint Presentation</vt:lpstr>
      <vt:lpstr>PowerPoint Presentation</vt:lpstr>
      <vt:lpstr>PowerPoint Presentation</vt:lpstr>
      <vt:lpstr>Go 1.10 Release Party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Miami/FLL</dc:title>
  <cp:lastModifiedBy>Guillaume Charmes</cp:lastModifiedBy>
  <cp:revision>9</cp:revision>
  <dcterms:modified xsi:type="dcterms:W3CDTF">2018-03-01T21:28:38Z</dcterms:modified>
</cp:coreProperties>
</file>